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579"/>
    <a:srgbClr val="8C3794"/>
    <a:srgbClr val="54345E"/>
    <a:srgbClr val="B38BBF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41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plataformaNacional/Acta%20de%20clasificaci&#243;n%20de%20informaci&#243;n%20reservad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iec.org.mx/v1/archivos/transparencia/plataformaNacional/Acta%20de%20reserva%2002-202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Acuerdo%20del%20Comit&#233;%20de%20Transparenci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ieccloud.iec-sis.org.mx/index.php/s/u13ptMlFdJXrVv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iec.org.mx/v1/archivos/transparencia/Acta%20CT%2017%2004%2024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ccloud.iec-sis.org.mx/index.php/s/L3coKhGtnyvPDV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ieccloud.iec-sis.org.mx/index.php/s/KjurSnY3MDI7h2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ccloud.iec-sis.org.mx/index.php/s/diCnDdVSi5p0Ze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1" y="133349"/>
            <a:ext cx="3498971" cy="1948144"/>
            <a:chOff x="7820286" y="994753"/>
            <a:chExt cx="4317699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317699" cy="254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73768"/>
              </p:ext>
            </p:extLst>
          </p:nvPr>
        </p:nvGraphicFramePr>
        <p:xfrm>
          <a:off x="178821" y="2081493"/>
          <a:ext cx="118343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82847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Planos del edificio en el que se encuentra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09/06/2020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Administración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http://www.iec.org.mx/v1/archivos/transparencia/plataformaNacional/Acta de clasificación de información reservada.pdf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Código fuente y cifrado de la Urna Electrónica desarrollada por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26/10/2020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http://www.iec.org.mx/v1/archivos/transparencia/plataformaNacional/Acta de reserva 02-2020.pdf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57343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1" y="133349"/>
            <a:ext cx="3463769" cy="1927862"/>
            <a:chOff x="7820286" y="994753"/>
            <a:chExt cx="4274260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274260" cy="2567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92468"/>
              </p:ext>
            </p:extLst>
          </p:nvPr>
        </p:nvGraphicFramePr>
        <p:xfrm>
          <a:off x="178822" y="2081493"/>
          <a:ext cx="1183435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051143000019823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27/09/2023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http://www.iec.org.mx/v1/archivos/transparencia/Acuerdo del Comité de Transparencia.pdf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0697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Reserva parcial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Solicitud 051143000022723 </a:t>
                      </a:r>
                      <a:endParaRPr lang="es-MX" i="0" dirty="0">
                        <a:latin typeface="+mn-lt"/>
                      </a:endParaRPr>
                    </a:p>
                    <a:p>
                      <a:pPr algn="ctr"/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27/10/2023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https://ieccloud.iec-sis.org.mx/index.php/s/u13ptMlFdJXrVvv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53291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21380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1" y="133349"/>
            <a:ext cx="3463769" cy="1948144"/>
            <a:chOff x="7820286" y="994753"/>
            <a:chExt cx="4274260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274260" cy="254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13286"/>
              </p:ext>
            </p:extLst>
          </p:nvPr>
        </p:nvGraphicFramePr>
        <p:xfrm>
          <a:off x="178822" y="2081493"/>
          <a:ext cx="1183435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051143000008224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17/04/2024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hasta que cause ejecutoria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Unidad Técnica de Archivo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2"/>
                        </a:rPr>
                        <a:t>http://www.iec.org.mx/v1/archivos/transparencia/Acta CT 17 04 24.pdf</a:t>
                      </a:r>
                      <a:r>
                        <a:rPr lang="es-MX" dirty="0"/>
                        <a:t>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1D0247-78B2-6746-FE69-8AF27FFE5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57087"/>
              </p:ext>
            </p:extLst>
          </p:nvPr>
        </p:nvGraphicFramePr>
        <p:xfrm>
          <a:off x="178821" y="4384485"/>
          <a:ext cx="1183435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62827525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416915062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214953602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096021511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8502035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65237355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3978833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02/2024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Solicitud 051143000025924 </a:t>
                      </a:r>
                      <a:endParaRPr lang="es-MX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30/10/2024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2 años o hasta que cause ejecutoria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  <a:hlinkClick r:id="rId4"/>
                        </a:rPr>
                        <a:t>https://ieccloud.iec-sis.org.mx/index.php/s/L3coKhGtnyvPDVp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52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6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ED5400-5B94-F093-8BDA-EB72FB900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4159DA7-0C1E-FB05-5B5E-0C60A604026D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5198430-F3E0-C0EC-65D2-6D270E7385F4}"/>
              </a:ext>
            </a:extLst>
          </p:cNvPr>
          <p:cNvGrpSpPr/>
          <p:nvPr/>
        </p:nvGrpSpPr>
        <p:grpSpPr>
          <a:xfrm>
            <a:off x="8562111" y="133349"/>
            <a:ext cx="3463769" cy="1948144"/>
            <a:chOff x="7820286" y="994753"/>
            <a:chExt cx="4274260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0BBFCD-F6DC-CE70-65F9-C432C6A2DE91}"/>
                </a:ext>
              </a:extLst>
            </p:cNvPr>
            <p:cNvSpPr/>
            <p:nvPr/>
          </p:nvSpPr>
          <p:spPr>
            <a:xfrm>
              <a:off x="7820286" y="994753"/>
              <a:ext cx="4274260" cy="254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C5BB2D3A-6042-9E54-8006-D91BE0538402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E2253772-A69E-011B-4FE6-7840DE1B1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39638"/>
              </p:ext>
            </p:extLst>
          </p:nvPr>
        </p:nvGraphicFramePr>
        <p:xfrm>
          <a:off x="178822" y="2081493"/>
          <a:ext cx="1183435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total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051143000028424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09/01/2025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hasta que cause ejecutoria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Comité de Ética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2"/>
                        </a:rPr>
                        <a:t>https://ieccloud.iec-sis.org.mx/index.php/s/KjurSnY3MDI7h2e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974848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7F5AFB14-03CC-7E9E-A3C4-D4A46A91C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5FEDAAE-F98C-BC2E-D825-D3B071B9FA37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66C549-6E56-51D1-0609-33ABC2B0AA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94576"/>
              </p:ext>
            </p:extLst>
          </p:nvPr>
        </p:nvGraphicFramePr>
        <p:xfrm>
          <a:off x="178821" y="4384485"/>
          <a:ext cx="118343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62827525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416915062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214953602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096021511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8502035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65237355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3978833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02/2025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Reserva total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Solicitud 051143000001025</a:t>
                      </a:r>
                    </a:p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051143000001525</a:t>
                      </a:r>
                    </a:p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 051143000001625</a:t>
                      </a:r>
                      <a:endParaRPr lang="es-MX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30/01/2025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2 años o hasta que cause ejecutoria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Dirección Ejecutiva de Prerrogativas y Partidos Políticos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  <a:hlinkClick r:id="rId4"/>
                        </a:rPr>
                        <a:t>https://ieccloud.iec-sis.org.mx/index.php/s/diCnDdVSi5p0Zev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52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727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609</Words>
  <Application>Microsoft Office PowerPoint</Application>
  <PresentationFormat>Panorámica</PresentationFormat>
  <Paragraphs>119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105</cp:revision>
  <dcterms:created xsi:type="dcterms:W3CDTF">2017-07-27T15:41:24Z</dcterms:created>
  <dcterms:modified xsi:type="dcterms:W3CDTF">2025-03-04T15:48:20Z</dcterms:modified>
</cp:coreProperties>
</file>